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5" r:id="rId5"/>
    <p:sldId id="296" r:id="rId6"/>
    <p:sldId id="306" r:id="rId7"/>
    <p:sldId id="259" r:id="rId8"/>
    <p:sldId id="314" r:id="rId9"/>
    <p:sldId id="307" r:id="rId10"/>
    <p:sldId id="308" r:id="rId11"/>
    <p:sldId id="309" r:id="rId12"/>
    <p:sldId id="315" r:id="rId13"/>
    <p:sldId id="294" r:id="rId14"/>
    <p:sldId id="313" r:id="rId15"/>
    <p:sldId id="310" r:id="rId16"/>
    <p:sldId id="316" r:id="rId17"/>
    <p:sldId id="317" r:id="rId18"/>
    <p:sldId id="318" r:id="rId19"/>
    <p:sldId id="319" r:id="rId20"/>
    <p:sldId id="320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879" autoAdjust="0"/>
  </p:normalViewPr>
  <p:slideViewPr>
    <p:cSldViewPr snapToGrid="0">
      <p:cViewPr varScale="1">
        <p:scale>
          <a:sx n="81" d="100"/>
          <a:sy n="81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8514C793-379C-4589-BDA5-15E62DDA6539}" type="datetime1">
              <a:rPr lang="it-IT" smtClean="0"/>
              <a:t>28/03/2024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17369B77-94AB-0344-9EBF-9DB9EE8D3A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A45C4AF7-BF3C-4556-8742-3E762E9CA019}" type="datetime1">
              <a:rPr lang="it-IT" smtClean="0"/>
              <a:pPr/>
              <a:t>28/03/2024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r>
              <a:rPr lang="en-IN" dirty="0"/>
              <a:t>a</a:t>
            </a:r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0775476F-A808-1F46-A368-07984F6DA22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55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25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840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83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775476F-A808-1F46-A368-07984F6DA22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775476F-A808-1F46-A368-07984F6DA22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88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0775476F-A808-1F46-A368-07984F6DA22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014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36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27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81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54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ntenente testo, pianta&#10;&#10;Descrizione generata automaticamente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magine 10" descr="Immagine con testo&#10;&#10;Descrizione generata automaticamente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3" name="Immagine 12" descr="Un'immagine contenente articoli di ceramica, porcellana&#10;&#10;Descrizione generata automaticamente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it-IT" sz="4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olo e contenu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9" name="Immagine 8" descr="Immagine con tessuto&#10;&#10;Descrizione generata automaticamente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3" name="Immagine 12" descr="Immagine contenente fiore, pianta&#10;&#10;Descrizione generata automaticamente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it-IT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0" name="Immagine 9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36" name="Immagine 35" descr="Primo piano di un albero&#10;&#10;Descrizione generata automaticamente con affidabilità media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9" name="Segnaposto testo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0" name="Segnaposto contenuto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2" name="Segnaposto contenut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it-IT" sz="1600"/>
            </a:lvl1pPr>
            <a:lvl2pPr>
              <a:buClr>
                <a:srgbClr val="73292A"/>
              </a:buClr>
              <a:defRPr lang="it-IT" sz="1400"/>
            </a:lvl2pPr>
            <a:lvl3pPr>
              <a:buClr>
                <a:srgbClr val="73292A"/>
              </a:buClr>
              <a:defRPr lang="it-IT" sz="1200"/>
            </a:lvl3pPr>
            <a:lvl4pPr>
              <a:buClr>
                <a:srgbClr val="73292A"/>
              </a:buClr>
              <a:defRPr lang="it-IT" sz="1100"/>
            </a:lvl4pPr>
            <a:lvl5pPr>
              <a:buClr>
                <a:srgbClr val="73292A"/>
              </a:buClr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pic>
        <p:nvPicPr>
          <p:cNvPr id="38" name="Immagine 37" descr="Un mazzo di fiori&#10;&#10;Descrizione generata automaticamente con affidabilità bassa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Segnaposto testo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it-IT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nfron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it-IT" sz="1600"/>
            </a:lvl1pPr>
            <a:lvl2pPr>
              <a:buClr>
                <a:srgbClr val="73292A"/>
              </a:buClr>
              <a:defRPr lang="it-IT" sz="1400"/>
            </a:lvl2pPr>
            <a:lvl3pPr>
              <a:buClr>
                <a:srgbClr val="73292A"/>
              </a:buClr>
              <a:defRPr lang="it-IT" sz="1200"/>
            </a:lvl3pPr>
            <a:lvl4pPr>
              <a:buClr>
                <a:srgbClr val="73292A"/>
              </a:buClr>
              <a:defRPr lang="it-IT" sz="1100"/>
            </a:lvl4pPr>
            <a:lvl5pPr>
              <a:buClr>
                <a:srgbClr val="73292A"/>
              </a:buClr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it-IT" sz="2000" b="0">
                <a:latin typeface="+mj-lt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it-IT" sz="1600"/>
            </a:lvl1pPr>
            <a:lvl2pPr>
              <a:buClr>
                <a:srgbClr val="73292A"/>
              </a:buClr>
              <a:defRPr lang="it-IT" sz="1400"/>
            </a:lvl2pPr>
            <a:lvl3pPr>
              <a:buClr>
                <a:srgbClr val="73292A"/>
              </a:buClr>
              <a:defRPr lang="it-IT" sz="1200"/>
            </a:lvl3pPr>
            <a:lvl4pPr>
              <a:buClr>
                <a:srgbClr val="73292A"/>
              </a:buClr>
              <a:defRPr lang="it-IT" sz="1100"/>
            </a:lvl4pPr>
            <a:lvl5pPr>
              <a:buClr>
                <a:srgbClr val="73292A"/>
              </a:buClr>
              <a:defRPr lang="it-IT" sz="11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on tessuto&#10;&#10;Descrizione generata automaticamente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8" name="Immagine 7" descr="Immagine contenente fiore, pianta&#10;&#10;Descrizione generata automaticamente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magine 9" descr="Primo piano di un fiore&#10;&#10;Descrizione generata automaticamente con affidabilità bassa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magine 11" descr="Primo piano di un fiore&#10;&#10;Descrizione generata automaticamente con affidabilità bassa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it-IT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it-IT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it-IT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it-IT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it-IT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1" name="Immagine 10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7" name="Immagine 6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on tessuto&#10;&#10;Descrizione generata automaticamente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3" name="Immagine 12" descr="Un mazzo di fiori&#10;&#10;Descrizione generata automaticamente con affidabilità bassa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32" name="Segnaposto contenut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it-IT" sz="2400"/>
            </a:lvl1pPr>
            <a:lvl2pPr marL="228600">
              <a:buClr>
                <a:srgbClr val="73292A"/>
              </a:buClr>
              <a:defRPr lang="it-IT" sz="2000"/>
            </a:lvl2pPr>
            <a:lvl3pPr marL="685800">
              <a:buClr>
                <a:srgbClr val="73292A"/>
              </a:buClr>
              <a:defRPr lang="it-IT" sz="1800"/>
            </a:lvl3pPr>
            <a:lvl4pPr marL="1143000">
              <a:buClr>
                <a:srgbClr val="73292A"/>
              </a:buClr>
              <a:defRPr lang="it-IT" sz="1600"/>
            </a:lvl4pPr>
            <a:lvl5pPr marL="1600200">
              <a:buClr>
                <a:srgbClr val="73292A"/>
              </a:buClr>
              <a:defRPr lang="it-IT"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6" name="Immagine 5" descr="Immagine contenente fiore, pianta&#10;&#10;Descrizione generata automaticamente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Segnaposto testo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it-IT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>
              <a:solidFill>
                <a:schemeClr val="bg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1" name="Immagine 10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it-IT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it-IT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it-IT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it-IT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it-IT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it-IT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endParaRPr lang="it-IT" noProof="0"/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1" name="Immagine 10" descr="Primo piano di una pianta&#10;&#10;Descrizione generata automaticamente con affidabilità bassa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magine 8" descr="Immagine contenente lenzuola, tessuto&#10;&#10;Descrizione generata automaticamente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magine 14" descr="Un'immagine contenente articoli di ceramica, porcellana&#10;&#10;Descrizione generata automaticamente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magine 16" descr="Immagine con testo&#10;&#10;Descrizione generata automaticamente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it-IT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it-IT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 ver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it-IT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it-IT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8" name="Immagine 7" descr="Immagine con tessuto&#10;&#10;Descrizione generata automaticamente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6" name="Immagine 15" descr="Immagine contenente fiore, pianta&#10;&#10;Descrizione generata automaticamente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magine 18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it-IT" sz="2400">
                <a:solidFill>
                  <a:schemeClr val="accent3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7" name="Segnaposto testo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"</a:t>
            </a:r>
          </a:p>
        </p:txBody>
      </p:sp>
      <p:sp>
        <p:nvSpPr>
          <p:cNvPr id="28" name="Segnaposto testo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it-IT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0" name="Immagine 9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Segnaposto immagin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1" name="Segnaposto testo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1" name="Segnaposto immagin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0" name="Segnaposto immagin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9" name="Segnaposto immagin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noProof="0"/>
          </a:p>
        </p:txBody>
      </p:sp>
      <p:pic>
        <p:nvPicPr>
          <p:cNvPr id="10" name="Immagine 9" descr="Un'immagine contenente mollusco, insetto&#10;&#10;Descrizione generata automaticament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it-IT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Segnaposto immagin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1" name="Segnaposto testo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6" name="Segnaposto immagine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5" name="Segnaposto testo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4" name="Segnaposto testo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1" name="Segnaposto immagin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3" name="Segnaposto testo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2" name="Segnaposto testo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6" name="Segnaposto immagine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testo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8" name="Segnaposto testo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0" name="Segnaposto immagin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4" name="Segnaposto testo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4" name="Segnaposto immagine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testo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5" name="Segnaposto testo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9" name="Segnaposto immagin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7" name="Segnaposto testo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6" name="Segnaposto testo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7" name="Segnaposto immagine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it-IT" sz="18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2" name="Segnaposto testo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1" name="Segnaposto testo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400" spc="20" baseline="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it-IT" noProof="0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it-IT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it-IT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it-IT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it-IT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it-IT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5" y="2977895"/>
            <a:ext cx="6693408" cy="1810512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BIMBOIL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70" y="2102788"/>
            <a:ext cx="4267199" cy="1139687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 sz="1600" b="1" dirty="0"/>
              <a:t>I.C. Giovanni XXIII Monte San Biagio – Lenola LT</a:t>
            </a:r>
          </a:p>
          <a:p>
            <a:pPr rtl="0"/>
            <a:r>
              <a:rPr lang="it-IT" sz="1600" b="1" dirty="0"/>
              <a:t> Scuola primaria «Renzo Tatarelli» Lenola</a:t>
            </a:r>
          </a:p>
          <a:p>
            <a:pPr rtl="0"/>
            <a:endParaRPr lang="it-IT" sz="1600" b="1" dirty="0"/>
          </a:p>
          <a:p>
            <a:pPr rtl="0"/>
            <a:r>
              <a:rPr lang="it-IT" sz="1600" b="1" dirty="0"/>
              <a:t>Classi: 1°A-B, 2°A-B, 3°A-B, 4°A-B, 5°A 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9946167-888C-BD30-FE08-500EB692038C}"/>
              </a:ext>
            </a:extLst>
          </p:cNvPr>
          <p:cNvSpPr txBox="1">
            <a:spLocks/>
          </p:cNvSpPr>
          <p:nvPr/>
        </p:nvSpPr>
        <p:spPr>
          <a:xfrm>
            <a:off x="3962400" y="4537014"/>
            <a:ext cx="4267199" cy="85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it-IT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it-IT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it-IT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it-IT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it-IT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IL </a:t>
            </a:r>
            <a:r>
              <a:rPr lang="it-IT" dirty="0" err="1"/>
              <a:t>RICETT</a:t>
            </a:r>
            <a:r>
              <a:rPr lang="it-IT" i="1" dirty="0" err="1"/>
              <a:t>olio</a:t>
            </a:r>
            <a:r>
              <a:rPr lang="it-IT" dirty="0"/>
              <a:t> DI TUTTI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343" y="1426464"/>
            <a:ext cx="4200659" cy="4242816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8800" dirty="0"/>
              <a:t>I proverbi</a:t>
            </a:r>
          </a:p>
        </p:txBody>
      </p:sp>
      <p:pic>
        <p:nvPicPr>
          <p:cNvPr id="10" name="Immagine 9" descr="Colore foglia di fiori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3789E9-9DEB-486C-B636-D90DF9CFE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177" y="68262"/>
            <a:ext cx="7015031" cy="672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11</a:t>
            </a:fld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6D2C042E-73B2-47CC-9D81-77324547E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344" y="1426464"/>
            <a:ext cx="3998778" cy="4242816"/>
          </a:xfrm>
        </p:spPr>
        <p:txBody>
          <a:bodyPr>
            <a:normAutofit/>
          </a:bodyPr>
          <a:lstStyle/>
          <a:p>
            <a:r>
              <a:rPr lang="it-IT" sz="8800" dirty="0"/>
              <a:t>I proverbi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E8FC4C58-63C0-4371-AE6D-93D415A8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75" y="136524"/>
            <a:ext cx="6227381" cy="646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12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23AFBA0-E19B-471D-A4BD-1C3942F0B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343" y="1426464"/>
            <a:ext cx="4114799" cy="4242816"/>
          </a:xfrm>
        </p:spPr>
        <p:txBody>
          <a:bodyPr>
            <a:normAutofit/>
          </a:bodyPr>
          <a:lstStyle/>
          <a:p>
            <a:r>
              <a:rPr lang="it-IT" sz="8800" dirty="0"/>
              <a:t>I proverbi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768271A-4871-441E-BEF4-845088FCE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66" y="301434"/>
            <a:ext cx="6785441" cy="6237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Le ricette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346064-6BCA-4846-BF72-4D4596AD7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4" b="20692"/>
          <a:stretch/>
        </p:blipFill>
        <p:spPr>
          <a:xfrm>
            <a:off x="7048500" y="380010"/>
            <a:ext cx="5143500" cy="624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44CCF82-F4EB-41D6-B46D-B430A7367B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27" r="13451" b="4423"/>
          <a:stretch/>
        </p:blipFill>
        <p:spPr>
          <a:xfrm>
            <a:off x="9620250" y="1425040"/>
            <a:ext cx="1491642" cy="18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CEDFA1-98D1-4C04-AD3D-96C57A49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46" y="-51956"/>
            <a:ext cx="10515600" cy="865910"/>
          </a:xfrm>
        </p:spPr>
        <p:txBody>
          <a:bodyPr>
            <a:normAutofit/>
          </a:bodyPr>
          <a:lstStyle/>
          <a:p>
            <a:r>
              <a:rPr lang="it-IT" sz="2800" dirty="0"/>
              <a:t>Le ricette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2BC44A-D03E-4E7E-B4D0-D7C63A6D5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4" t="9525" r="7134" b="1299"/>
          <a:stretch/>
        </p:blipFill>
        <p:spPr>
          <a:xfrm>
            <a:off x="6460177" y="586840"/>
            <a:ext cx="5143006" cy="611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08AF488-8F35-4361-B7D6-AA97D87CE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0" t="17143" b="5282"/>
          <a:stretch/>
        </p:blipFill>
        <p:spPr>
          <a:xfrm>
            <a:off x="249382" y="586840"/>
            <a:ext cx="5800388" cy="611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771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1564149-715E-4B26-93CA-DF1320C0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it-IT" noProof="0" smtClean="0"/>
              <a:t>15</a:t>
            </a:fld>
            <a:endParaRPr lang="it-IT" noProof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7E0B643E-825C-4495-B5C5-EC80C924E594}"/>
              </a:ext>
            </a:extLst>
          </p:cNvPr>
          <p:cNvSpPr txBox="1">
            <a:spLocks/>
          </p:cNvSpPr>
          <p:nvPr/>
        </p:nvSpPr>
        <p:spPr>
          <a:xfrm>
            <a:off x="747157" y="136525"/>
            <a:ext cx="10515600" cy="8659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/>
              <a:t>Le ricette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D13C71-CF2D-4D32-BB8E-686BB6A84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41" r="12444" b="22251"/>
          <a:stretch/>
        </p:blipFill>
        <p:spPr>
          <a:xfrm>
            <a:off x="6187044" y="512000"/>
            <a:ext cx="5593278" cy="615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4F1E45F-21DB-4234-A4C5-0C255C46D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7" t="6945" r="10366" b="3372"/>
          <a:stretch/>
        </p:blipFill>
        <p:spPr>
          <a:xfrm>
            <a:off x="174170" y="110330"/>
            <a:ext cx="4932220" cy="656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55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039D01-C4B8-407B-8D83-DAE05659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it-IT" noProof="0" smtClean="0"/>
              <a:t>16</a:t>
            </a:fld>
            <a:endParaRPr lang="it-IT" noProof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46C0A28-EEAC-40F7-AF66-03E830D58338}"/>
              </a:ext>
            </a:extLst>
          </p:cNvPr>
          <p:cNvSpPr txBox="1">
            <a:spLocks/>
          </p:cNvSpPr>
          <p:nvPr/>
        </p:nvSpPr>
        <p:spPr>
          <a:xfrm>
            <a:off x="624443" y="203911"/>
            <a:ext cx="10515600" cy="8659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/>
              <a:t>Le ricette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7E0B01-6930-4C37-97A4-1D66E1602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" t="7100" r="14753" b="7314"/>
          <a:stretch/>
        </p:blipFill>
        <p:spPr>
          <a:xfrm>
            <a:off x="4247091" y="669451"/>
            <a:ext cx="4239491" cy="58694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BF193D0-0C48-4E35-88FA-ADC43D832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9" t="9762" r="1592" b="24502"/>
          <a:stretch/>
        </p:blipFill>
        <p:spPr>
          <a:xfrm>
            <a:off x="8486582" y="3252470"/>
            <a:ext cx="3144946" cy="32938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74FF537-BAF1-4569-88D1-5FA5150B4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91" t="11847" r="11873" b="47532"/>
          <a:stretch/>
        </p:blipFill>
        <p:spPr>
          <a:xfrm>
            <a:off x="8486583" y="669450"/>
            <a:ext cx="3601666" cy="258301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1149CB1-0758-4C2B-BBE0-762F2D6777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1" t="4653" r="12674" b="9762"/>
          <a:stretch/>
        </p:blipFill>
        <p:spPr>
          <a:xfrm>
            <a:off x="7599" y="702035"/>
            <a:ext cx="4239492" cy="586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3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1CAADE-2923-4012-A330-C334FC7A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it-IT" noProof="0" smtClean="0"/>
              <a:pPr rtl="0"/>
              <a:t>17</a:t>
            </a:fld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0BB599E-4C74-4E39-B18D-20CB42943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Fine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7A17B14-B76C-45BA-8FD2-3E992E6DD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6" t="1212" r="3680" b="3896"/>
          <a:stretch/>
        </p:blipFill>
        <p:spPr>
          <a:xfrm>
            <a:off x="7148945" y="136525"/>
            <a:ext cx="4928259" cy="650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47500" lnSpcReduction="20000"/>
          </a:bodyPr>
          <a:lstStyle>
            <a:defPPr>
              <a:defRPr lang="it-IT"/>
            </a:defPPr>
          </a:lstStyle>
          <a:p>
            <a:pPr rtl="0"/>
            <a:r>
              <a:rPr lang="it-IT" dirty="0"/>
              <a:t>Olio evo</a:t>
            </a:r>
          </a:p>
        </p:txBody>
      </p:sp>
      <p:pic>
        <p:nvPicPr>
          <p:cNvPr id="10" name="Immagine 9" descr="Colore foglia di fiori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magine 1928" descr="Colore foglia di fiori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9811" y="935602"/>
            <a:ext cx="3749040" cy="5147145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it-IT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it-IT" b="1" dirty="0">
                <a:latin typeface="Georgia" panose="02040502050405020303" pitchFamily="18" charset="0"/>
                <a:cs typeface="Gill Sans Light" panose="020B0302020104020203" pitchFamily="34" charset="-79"/>
              </a:rPr>
              <a:t>O … olivo</a:t>
            </a:r>
            <a:endParaRPr lang="it-IT" sz="2400" b="1" dirty="0">
              <a:solidFill>
                <a:schemeClr val="accent3"/>
              </a:solidFill>
              <a:latin typeface="Georgia" panose="02040502050405020303" pitchFamily="18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it-IT" b="1" dirty="0">
                <a:latin typeface="Georgia" panose="02040502050405020303" pitchFamily="18" charset="0"/>
                <a:cs typeface="Gill Sans Light" panose="020B0302020104020203" pitchFamily="34" charset="-79"/>
              </a:rPr>
              <a:t>L … Lenola</a:t>
            </a:r>
            <a:endParaRPr lang="it-IT" sz="2400" b="1" dirty="0">
              <a:solidFill>
                <a:schemeClr val="accent3"/>
              </a:solidFill>
              <a:latin typeface="Georgia" panose="02040502050405020303" pitchFamily="18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it-IT" b="1" dirty="0">
                <a:latin typeface="Georgia" panose="02040502050405020303" pitchFamily="18" charset="0"/>
                <a:cs typeface="Gill Sans Light" panose="020B0302020104020203" pitchFamily="34" charset="-79"/>
              </a:rPr>
              <a:t>I … Ingredienti</a:t>
            </a:r>
            <a:endParaRPr lang="it-IT" sz="2400" b="1" dirty="0">
              <a:solidFill>
                <a:schemeClr val="accent3"/>
              </a:solidFill>
              <a:latin typeface="Georgia" panose="02040502050405020303" pitchFamily="18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it-IT" b="1" dirty="0">
                <a:latin typeface="Georgia" panose="02040502050405020303" pitchFamily="18" charset="0"/>
                <a:cs typeface="Gill Sans Light" panose="020B0302020104020203" pitchFamily="34" charset="-79"/>
              </a:rPr>
              <a:t>O … occhi curiosi</a:t>
            </a:r>
          </a:p>
          <a:p>
            <a:pPr marL="0" indent="0" rtl="0">
              <a:lnSpc>
                <a:spcPct val="150000"/>
              </a:lnSpc>
              <a:buNone/>
            </a:pPr>
            <a:endParaRPr lang="it-IT" sz="2400" b="1" dirty="0">
              <a:solidFill>
                <a:schemeClr val="accent3"/>
              </a:solidFill>
              <a:latin typeface="Georgia" panose="02040502050405020303" pitchFamily="18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it-IT" b="1" dirty="0">
                <a:latin typeface="Georgia" panose="02040502050405020303" pitchFamily="18" charset="0"/>
                <a:cs typeface="Gill Sans Light" panose="020B0302020104020203" pitchFamily="34" charset="-79"/>
              </a:rPr>
              <a:t>E … emozioni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it-IT" sz="2400" b="1" dirty="0">
                <a:solidFill>
                  <a:schemeClr val="accent3"/>
                </a:solidFill>
                <a:latin typeface="Georgia" panose="02040502050405020303" pitchFamily="18" charset="0"/>
                <a:cs typeface="Gill Sans Light" panose="020B0302020104020203" pitchFamily="34" charset="-79"/>
              </a:rPr>
              <a:t>V … voglia di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it-IT" b="1" dirty="0">
                <a:latin typeface="Georgia" panose="02040502050405020303" pitchFamily="18" charset="0"/>
                <a:cs typeface="Gill Sans Light" panose="020B0302020104020203" pitchFamily="34" charset="-79"/>
              </a:rPr>
              <a:t>O … oro giallo</a:t>
            </a:r>
            <a:endParaRPr lang="it-IT" sz="2400" b="1" dirty="0">
              <a:solidFill>
                <a:schemeClr val="accent3"/>
              </a:solidFill>
              <a:latin typeface="Georgia" panose="02040502050405020303" pitchFamily="18" charset="0"/>
              <a:cs typeface="Gill Sans Light" panose="020B0302020104020203" pitchFamily="34" charset="-79"/>
            </a:endParaRPr>
          </a:p>
          <a:p>
            <a:pPr rtl="0"/>
            <a:endParaRPr lang="it-IT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7" y="1969713"/>
            <a:ext cx="8695944" cy="1325880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br>
              <a:rPr lang="it-IT" dirty="0"/>
            </a:br>
            <a:br>
              <a:rPr lang="it-IT" dirty="0"/>
            </a:br>
            <a:r>
              <a:rPr lang="it-IT" sz="3100" b="0" i="0" dirty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Lenola … </a:t>
            </a:r>
            <a:br>
              <a:rPr lang="it-IT" sz="3100" b="0" i="0" dirty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</a:br>
            <a:r>
              <a:rPr lang="it-IT" sz="3100" b="0" i="0" dirty="0">
                <a:solidFill>
                  <a:srgbClr val="212529"/>
                </a:solidFill>
                <a:effectLst/>
                <a:latin typeface="Comic Sans MS" panose="030F0702030302020204" pitchFamily="66" charset="0"/>
              </a:rPr>
              <a:t>Sulla sommità del colle che sovrasta il centro storico del paese c’è il Santuario della Madonna del Colle, realizzata laddove si racconta sia stata vista la madonna. Il Santuario è collegato al centro storico della città da una lunga scalinata sui gradini della quale sono stati collocati dei mosaici realizzati da artisti di tutto il mondo e ispirati alla pace.</a:t>
            </a:r>
            <a:endParaRPr lang="it-IT" sz="3100" dirty="0">
              <a:latin typeface="Comic Sans MS" panose="030F0702030302020204" pitchFamily="66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7" y="2632653"/>
            <a:ext cx="8695943" cy="269748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   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4375205"/>
            <a:ext cx="9884664" cy="731520"/>
          </a:xfrm>
        </p:spPr>
        <p:txBody>
          <a:bodyPr rtlCol="0">
            <a:normAutofit fontScale="90000"/>
          </a:bodyPr>
          <a:lstStyle>
            <a:defPPr>
              <a:defRPr lang="it-IT"/>
            </a:defPPr>
          </a:lstStyle>
          <a:p>
            <a:pPr rtl="0"/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Ed è proprio l’ulivo che sovrasta le nostre colline ad essere simbolo di pace.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9EC320-7CB1-5EA5-4922-8C86C5471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2" y="0"/>
            <a:ext cx="279881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7FF0739-3CF0-48CF-95A4-E9DF2FF92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639947" y="68579"/>
            <a:ext cx="5456051" cy="245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C1570D7-911F-481F-8801-6AE2EDC09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95066" y="4207661"/>
            <a:ext cx="1751275" cy="354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4769BA-CEEE-46BC-8686-D7B2D386B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495477" y="4188900"/>
            <a:ext cx="1614116" cy="358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4000" dirty="0"/>
              <a:t>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C505118-9770-4037-9905-1847D8311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0976" y="0"/>
            <a:ext cx="5035615" cy="683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C6DEFCF-586D-4FFA-9E0B-502775C28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6900"/>
            <a:ext cx="3140976" cy="141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CBBF157-E05B-45B4-977D-0554C2722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176591" y="4923405"/>
            <a:ext cx="4015409" cy="180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F2EB219-A81D-7F47-7C86-421F7669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41783"/>
          </a:xfrm>
        </p:spPr>
        <p:txBody>
          <a:bodyPr>
            <a:normAutofit/>
          </a:bodyPr>
          <a:lstStyle/>
          <a:p>
            <a:endParaRPr lang="it-IT" sz="3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6</a:t>
            </a:fld>
            <a:endParaRPr lang="it-IT"/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BBD73D09-183D-FC09-0680-69940504C4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12324" b="12324"/>
          <a:stretch>
            <a:fillRect/>
          </a:stretch>
        </p:blipFill>
        <p:spPr>
          <a:xfrm>
            <a:off x="357809" y="0"/>
            <a:ext cx="5592417" cy="685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CBCBA3D-7E03-6321-1168-C9B560036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982" y="0"/>
            <a:ext cx="5950226" cy="685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20BC3E-E2AE-97F8-400C-ED41AFF450E2}"/>
              </a:ext>
            </a:extLst>
          </p:cNvPr>
          <p:cNvSpPr txBox="1"/>
          <p:nvPr/>
        </p:nvSpPr>
        <p:spPr>
          <a:xfrm>
            <a:off x="3929269" y="0"/>
            <a:ext cx="404191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L’oro del contadino</a:t>
            </a:r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7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224851-0529-1F68-523F-2371F6D0E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0"/>
            <a:ext cx="5751443" cy="685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BDB02FD-281A-F471-3DA0-FB660ECE7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713" y="0"/>
            <a:ext cx="6080495" cy="685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98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t>8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FED771-8DA1-D62E-ECF1-4ECD3AC3D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" y="0"/>
            <a:ext cx="5669678" cy="685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C38743E-D744-8B43-1B0D-95143E867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184" y="0"/>
            <a:ext cx="5669677" cy="685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9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4B5C98-0877-DDA1-6067-DCA5427B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" y="0"/>
            <a:ext cx="5855208" cy="685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4AF8D3B-2071-BD15-5B09-29A6240D0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5738191" cy="68580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9_TF56410444_Win32" id="{EE7940D4-0BE8-4674-BAFD-9C93CE18609A}" vid="{9FB19BFA-8F7F-4AD5-A084-31C7F78805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{E5723FE7-0CA2-45C7-A546-C603F717637D}tf56410444_win32</Template>
  <TotalTime>124</TotalTime>
  <Words>209</Words>
  <Application>Microsoft Office PowerPoint</Application>
  <PresentationFormat>Widescreen</PresentationFormat>
  <Paragraphs>55</Paragraphs>
  <Slides>17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Baskerville</vt:lpstr>
      <vt:lpstr>Baskerville Old Face</vt:lpstr>
      <vt:lpstr>Calibri</vt:lpstr>
      <vt:lpstr>Comic Sans MS</vt:lpstr>
      <vt:lpstr>Georgia</vt:lpstr>
      <vt:lpstr>Gill Sans Light</vt:lpstr>
      <vt:lpstr>Gill Sans Nova</vt:lpstr>
      <vt:lpstr>Gill Sans Nova Light</vt:lpstr>
      <vt:lpstr>Tema di Office</vt:lpstr>
      <vt:lpstr>BIMBOIL </vt:lpstr>
      <vt:lpstr>Presentazione standard di PowerPoint</vt:lpstr>
      <vt:lpstr>  Lenola …  Sulla sommità del colle che sovrasta il centro storico del paese c’è il Santuario della Madonna del Colle, realizzata laddove si racconta sia stata vista la madonna. Il Santuario è collegato al centro storico della città da una lunga scalinata sui gradini della quale sono stati collocati dei mosaici realizzati da artisti di tutto il mondo e ispirati alla pace.</vt:lpstr>
      <vt:lpstr>   Ed è proprio l’ulivo che sovrasta le nostre colline ad essere simbolo di pace. </vt:lpstr>
      <vt:lpstr>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ricette</vt:lpstr>
      <vt:lpstr>Le ricette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BIMBOIL </dc:title>
  <dc:creator>Ornella Venditti</dc:creator>
  <cp:lastModifiedBy>Asus</cp:lastModifiedBy>
  <cp:revision>9</cp:revision>
  <dcterms:created xsi:type="dcterms:W3CDTF">2024-02-20T14:27:03Z</dcterms:created>
  <dcterms:modified xsi:type="dcterms:W3CDTF">2024-03-28T21:37:01Z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