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695ED3-583A-2136-9030-9CB08E5FB2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8CDC884-1FDC-E41D-4E95-3938BD603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7AB201E-3216-B80A-3C5F-2AD62E537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266C-66FD-4952-BF57-1E51B73342DC}" type="datetimeFigureOut">
              <a:rPr lang="it-IT" smtClean="0"/>
              <a:t>27/03/2024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A0FF46-C6F3-424D-D460-8A21B6B46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13898F-B545-7B16-3575-C1453F67E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1BA-B5E2-404A-9963-79E834A9DBF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9402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7CFD6E-E9EA-1A00-FCD2-E90A912B8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037F172-2CDC-5B66-6591-6B7ECEBD8B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67D666-67F7-DD38-8905-97FCAAD7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266C-66FD-4952-BF57-1E51B73342DC}" type="datetimeFigureOut">
              <a:rPr lang="it-IT" smtClean="0"/>
              <a:t>27/03/2024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A112F8-0F4F-C420-877A-16869B1C1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D3DA31-ED0B-1613-B9FA-00C6190B0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1BA-B5E2-404A-9963-79E834A9DBF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6602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1E0D953-A8CC-FA76-D6EF-CB615A2056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B15139A-B3CE-3E70-8AF0-28BC44ECA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B28610-BAE0-81FB-CE4A-EE9DEB7B9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266C-66FD-4952-BF57-1E51B73342DC}" type="datetimeFigureOut">
              <a:rPr lang="it-IT" smtClean="0"/>
              <a:t>27/03/2024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09AAF9-B273-CB46-E7C6-0A79779F3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EAC89B-A913-5EA7-D186-102A14519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1BA-B5E2-404A-9963-79E834A9DBF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9720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D6F5EC-AE26-0D34-E91E-2718D3A39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FB0F5E-2AB6-F7C9-D41D-DE5AE138A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9288FF-ACBE-C817-F003-6DE007A2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266C-66FD-4952-BF57-1E51B73342DC}" type="datetimeFigureOut">
              <a:rPr lang="it-IT" smtClean="0"/>
              <a:t>27/03/2024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0C32C9-B327-DECC-28C6-689914540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F993CB-D5D6-9597-FAE7-7926E8127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1BA-B5E2-404A-9963-79E834A9DBF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1387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AE7407-63D1-D43A-8F8C-0BC5A30F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9575C42-2286-BCE8-29A5-5FF898928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7D0DFB-738E-82CA-C153-653DC021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266C-66FD-4952-BF57-1E51B73342DC}" type="datetimeFigureOut">
              <a:rPr lang="it-IT" smtClean="0"/>
              <a:t>27/03/2024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227EA3-01D5-D325-01D8-F9D63CD02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11F3D4-01FF-EC1F-9ADC-536DF4BF1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1BA-B5E2-404A-9963-79E834A9DBF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2064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1CF636-55D0-155D-6E12-610490179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4D2BA2-64B2-C2DB-867C-C91E09524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29160A1-D200-280F-EB7D-2C22CFCF9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B6A7726-344A-B278-21E8-F02086B6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266C-66FD-4952-BF57-1E51B73342DC}" type="datetimeFigureOut">
              <a:rPr lang="it-IT" smtClean="0"/>
              <a:t>27/03/2024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7303518-E357-3E38-2622-2B6E4F9C4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6A347B2-3160-5023-24BC-C863F8B67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1BA-B5E2-404A-9963-79E834A9DBF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37099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BB636D-C23B-DA9C-45A3-1DB240D0E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BFDCF5-FAA0-163D-DCEA-16C34E428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07D3E20-5975-3205-482F-71049494C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B13040A-E4D6-CAD0-D3BA-EB0BA71AA0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0F4D9CF-DEF4-C6B9-2965-30B5518D15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EAF7CB8-2F0C-A24F-84F9-682843E4B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266C-66FD-4952-BF57-1E51B73342DC}" type="datetimeFigureOut">
              <a:rPr lang="it-IT" smtClean="0"/>
              <a:t>27/03/2024</a:t>
            </a:fld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1A238FC-51E9-3C39-2272-774D9ACA0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5113383-6C0D-D8C9-1AFF-10B336DB6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1BA-B5E2-404A-9963-79E834A9DBF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1396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B825D-AFCF-F07F-0B59-DF4BBF6FD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34A58C8-8A47-2D0C-2775-5E1F2F728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266C-66FD-4952-BF57-1E51B73342DC}" type="datetimeFigureOut">
              <a:rPr lang="it-IT" smtClean="0"/>
              <a:t>27/03/2024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5A977EF-26DC-CEEE-8814-1F87B0AA4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D3ADCD0-94C1-80A1-B4E1-C34D6C0DA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1BA-B5E2-404A-9963-79E834A9DBF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6620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6AF46CA-4C79-5C02-FC6F-9D701B17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266C-66FD-4952-BF57-1E51B73342DC}" type="datetimeFigureOut">
              <a:rPr lang="it-IT" smtClean="0"/>
              <a:t>27/03/2024</a:t>
            </a:fld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F165B27-99EC-FE74-7C28-F888F2E03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D7E3E6-3A97-E774-B86E-351EEA4C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1BA-B5E2-404A-9963-79E834A9DBF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48332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71AF67-0C79-2B2D-231B-F98238A32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82558D-BFF7-FF42-89D0-C7EBB7EC6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95328D2-C0AC-0466-F349-4C5B6282E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3F4D357-482F-A911-9DB9-D0E216694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266C-66FD-4952-BF57-1E51B73342DC}" type="datetimeFigureOut">
              <a:rPr lang="it-IT" smtClean="0"/>
              <a:t>27/03/2024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8C90198-8B5A-A4D9-3F7F-A89628214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8D4298A-80EB-027A-60C4-80E522786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1BA-B5E2-404A-9963-79E834A9DBF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21041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C56CEF-FF1D-ACC9-AA5A-8A76822C1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4710B7E-876B-D3E8-20B5-224545A7E3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0D03674-9CF3-3244-881E-6F7992AB4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0043885-8F6F-DDAE-5F6D-D928806C3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266C-66FD-4952-BF57-1E51B73342DC}" type="datetimeFigureOut">
              <a:rPr lang="it-IT" smtClean="0"/>
              <a:t>27/03/2024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7E788BA-6A15-C3A6-12C5-F65979B7A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9747217-5108-EC19-E965-479DED7FD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1BA-B5E2-404A-9963-79E834A9DBF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05107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86A2B83-FCA8-DFC0-253D-D659B31B3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8A96271-055E-68F7-ACB4-928D6A746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6FA94D-AA81-C0B1-2B12-B1DD00901A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A8266C-66FD-4952-BF57-1E51B73342DC}" type="datetimeFigureOut">
              <a:rPr lang="it-IT" smtClean="0"/>
              <a:t>27/03/2024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718ECD-21A7-6F2E-039A-C83F3947B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CC45EE-03D2-5CDB-40C8-FF51AC9E0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70F1BA-B5E2-404A-9963-79E834A9DBF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9118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B27AFE35-292C-C858-A915-E0745CBA0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4A7F455-1F08-CB65-6794-0405E5C4A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56591"/>
            <a:ext cx="9144000" cy="1141896"/>
          </a:xfrm>
          <a:solidFill>
            <a:schemeClr val="bg1"/>
          </a:solidFill>
          <a:ln>
            <a:solidFill>
              <a:srgbClr val="00B050"/>
            </a:solidFill>
          </a:ln>
        </p:spPr>
        <p:txBody>
          <a:bodyPr/>
          <a:lstStyle/>
          <a:p>
            <a:r>
              <a:rPr lang="it-IT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RicettOlio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tutti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B86F853-3EA9-55DC-8508-2FFEEE5660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374" y="1965553"/>
            <a:ext cx="10681252" cy="4642171"/>
          </a:xfrm>
          <a:solidFill>
            <a:schemeClr val="bg1"/>
          </a:solidFill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Progetto IL RICETTOLIO DI TUTTI è stata un'esperienza indimenticabile per la Classe IV della Scuola Primaria di Vallecorsa, guidata dalla Maestra Morena Migliori.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giornata, vissuta con entusiasmo dagli alunni, ha inizio con un viaggio sullo Scuola Bus comunale verso la Contrada </a:t>
            </a:r>
            <a:r>
              <a:rPr lang="it-IT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Farna</a:t>
            </a: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un luogo incantevole a breve distanza dalla scuola. L'arrivo nella campagna di Vallecorsa ha svelato la bellezza dei Terrazzamenti, un tratto distintivo del paesaggio locale.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L'accoglienza calorosa dei Signori Piero e Paolo Nardoni nella loro azienda agricola, la Società Cooperativa Agricola I Care, ha iniziato la visita con un insegnamento sul significato profondo di ‘’I </a:t>
            </a:r>
            <a:r>
              <a:rPr lang="it-IT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Care’</a:t>
            </a: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e sulla tecnica della produzione dell'olio e delle salse di olive.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loro presenza stimola una riflessione profonda sul rapporto tra uomo e ambiente, un invito a riscoprire le radici più profonde della nostra comunità, essi sono delle opere d'arte naturale, un esempio straordinario di come l'intervento umano possa modificare il paesaggio.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003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A6E8169-DAF8-162A-FFB5-6D5AE90C3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VIDEO-2024-02-09-11-27-54">
            <a:hlinkClick r:id="" action="ppaction://media"/>
            <a:extLst>
              <a:ext uri="{FF2B5EF4-FFF2-40B4-BE49-F238E27FC236}">
                <a16:creationId xmlns:a16="http://schemas.microsoft.com/office/drawing/2014/main" id="{37FDB767-2A66-D980-3B3A-49E5B20A8F8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3921" y="952177"/>
            <a:ext cx="7784153" cy="5837583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00A271-C518-FB04-7CD0-9F99C2F3B414}"/>
              </a:ext>
            </a:extLst>
          </p:cNvPr>
          <p:cNvSpPr txBox="1"/>
          <p:nvPr/>
        </p:nvSpPr>
        <p:spPr>
          <a:xfrm>
            <a:off x="2908850" y="52942"/>
            <a:ext cx="6374296" cy="83099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Video: Una meraviglio mattinata di sapori di olive  </a:t>
            </a:r>
          </a:p>
        </p:txBody>
      </p:sp>
    </p:spTree>
    <p:extLst>
      <p:ext uri="{BB962C8B-B14F-4D97-AF65-F5344CB8AC3E}">
        <p14:creationId xmlns:p14="http://schemas.microsoft.com/office/powerpoint/2010/main" val="2311877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119713B-A6FA-F835-EA81-6257C729D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3D593D-AA08-4D04-F1EF-F144CAF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362" y="375704"/>
            <a:ext cx="10629275" cy="6106591"/>
          </a:xfrm>
          <a:solidFill>
            <a:schemeClr val="bg1"/>
          </a:solidFill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Dobbiamo dire che i Signori Paolo e Piero sono nostri conoscenti perché due anni fa erano venuti in classe per parlarci brevemente della coltivazione dell’olivo e farci vedere la tecnica di assaggio degli oli extravergine.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Eravamo stati guidati in un assaggio spontaneo: il risultato fu che in modo istintivo dei tre oli assaggiati riconoscemmo come buono l’olio super premiato dell’azienda agricola Alfredo Cetrone di Sonnino e l’olio altrettanto di qualità elevata dalla Cooperativa I Care. 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Nessuno della nostra classe preferì l’olio acquistato al supermercato.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Questa avventura educativa si concluse con una preziosa lezione: una semplice merenda con pane e olio si dimostrò deliziosa e salutare, grazie alle sue sostanze naturali come antiossidanti e vitamine.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visita all’azienda I Care è iniziata vicino ad un oliveto e il Signor Piero ci ha dato tante informazioni e notizie importanti. Ci ha fatto notare che noi umani apparteniamo al Regno Animale mentre le piante d'oliva appartengono al regno Vegetale e così gli uomini e le donne appartengono alla Specie Homo Sapiens, così le piante di oliva appartengono alla Specie Olea Europea. E così come tra gli uomini del mondo ci sono diverse razze, tra le piante di olivo ci sono diverse razze che però si chiamano Varietà.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it-IT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7304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0BB91466-69B6-4AE3-5B0C-9C1A290FB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61838D-D5CA-D121-6424-B047632EF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52" y="598936"/>
            <a:ext cx="10946296" cy="5660128"/>
          </a:xfrm>
          <a:solidFill>
            <a:schemeClr val="bg1"/>
          </a:solidFill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 è stato detto che la varietà di pianta vicino a noi apparteneva alla Varietà VALLECORSANA, che un tempo si chiamava Carboncella e che a Vallecorsa si coltiva anche un’altra varietà detta cultivar ITRANA e le cui olive vengono utilizzate per fare olive da mangiare.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Abbiamo potuto osservare un rametto di olivo e ci è stato fatto vedere che vicino ad ogni foglia ci sono delle piccole gemme che tra qualche settimana germoglieranno per formare dei rametti o delle infiorescenze che si chiamano Mignole composte da molti fiori. Dai fiori, dopo l'impollinazione, si formeranno le olive che si accresceranno da maggio a novembre quando verranno raccolte e portate al frantoio oppure messe in grossi fusti con acqua e sale per ottenere le olive dette in salamoia.</a:t>
            </a:r>
          </a:p>
          <a:p>
            <a:pPr marL="0" indent="0">
              <a:buNone/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pianta di olive è del tipo sempreverde perché in inverno non lascia cadere le foglie, però in inverno si trova in uno stato che si chiama riposo vegetativo e quindi non si accrescono i rami e non si formano i fiori. Ci è stato detto che tra qualche settimana le temperature cominceranno ad aumentare e aumenteranno anche le ore di luce del giorno e la pianta di olivo come per tutte le altre piante inizierà la ripresa vegetativa.</a:t>
            </a:r>
          </a:p>
          <a:p>
            <a:pPr marL="0" indent="0">
              <a:buNone/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Dopo la spiegazione della pianta di olivo abbiamo percorso pochi metri e ci siamo portati presso il laboratorio artigianale della Cooperativa I Care dove si lavorano le olive non per fare olio di oliva ma per fare delle salse a base di olive, olio e altri condimenti.  </a:t>
            </a:r>
          </a:p>
          <a:p>
            <a:pPr marL="0" indent="0">
              <a:buNone/>
            </a:pP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590975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7BB0AE3-CB1C-2B19-4A52-0557A87FD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CBCE79-B52E-9C87-82A1-51F098F51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570" y="473765"/>
            <a:ext cx="10882859" cy="5910470"/>
          </a:xfrm>
          <a:solidFill>
            <a:schemeClr val="bg1"/>
          </a:solidFill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 sono, quindi, stati illustrati i prodotti da cui si ottengono le salse di olivo.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L'olio extravergine d'oliva, o EVO, è un vero gioiello della tradizione culinaria, un simbolo di qualità e gusto che porta con sé la storia di un territorio.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olive in salamoia sono piccoli tesori racchiusi in un guscio di sapore. Le olive raccolte con cura in autunno e lasciate maturare nell'acqua salata, si trasformano in delizie irresistibili dopo mesi di attesa. Gli altri prodotti utilizzati sono I pomodori secchi che si sposano alla perfezione con la salsa di olive e creano un condimento che è pura goduria per il palato. E anche i semi di finocchio e il peperoncino riescono a dare quel tocco in più, quell'esplosione di sapori che rende ogni boccone una sensazione unica. 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 laboratorio della Coop I Care abbiamo osservato da vicino la </a:t>
            </a:r>
            <a:r>
              <a:rPr lang="it-IT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denocciolatura</a:t>
            </a: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delle olive e la successiva cernita manuale, operazione meticolosa e necessaria per eliminare ogni residuo di nocciolo. Poi le olive vengono tagliate in pezzettini e pezzettoni e sono pronte per abbracciare i pomodori secchi, i semi di finocchio e il peperoncino in un connubio perfetto. </a:t>
            </a:r>
          </a:p>
          <a:p>
            <a:pPr marL="0" indent="0">
              <a:buNone/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riempimento dei barattoli è quasi un rito: 180 grammi di sapori e tradizione che vengono poi sigillati e sterilizzati per viaggiare sicuri fino alle nostre tavole. 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57963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6962207-C2FB-DFDF-ED62-9893C4CD3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047F0E-6EC9-2803-3E4B-43A67A35C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15" y="559179"/>
            <a:ext cx="11017771" cy="5739641"/>
          </a:xfrm>
          <a:solidFill>
            <a:schemeClr val="bg1"/>
          </a:solidFill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dettaglio affascinante è il processo di sterilizzazione delle salse che avviene mettendo i barattoli nel forno senza coperchio. In questo nodo il prodotto si espande e aumenta di volume e il barattolo è pronto per essere chiuso ermeticamente e riscaldato nuovamente per creare nella fase successiva del raffreddamento il sottovuoto essenziale per la conservazione.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la tecnica alimentare che incontra l'artigianato, è la cura del dettaglio che fa la differenza.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Dopo qualche giorno all’ora della ricreazione, l'atmosfera si è riscaldata con l'arrivo dei Signori Paolo e Piero che portavano con loro le squisite produzioni aziendali. Con grande entusiasmo, abbiamo scoperto che anche noi avevamo contribuito a preparare le salse di olivo.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 hanno presentato con passione le loro produzioni: l'olio EVO di qualità superiore, le Olive in Salamoia croccanti e saporite, le Olive denocciolate immerse nell'olio EVO più fine, L'Oliva in Pezzi e la Polpa di Olive, entrambe tagliate perfettamente e arricchite dall'olio EVO che esalta il loro gusto. Non da meno, la Polpa di olive e pomodoro, un connubio perfetto di sapori mediterranei con l'aggiunta di pomodoro secco; e per gli amanti del piccante, L’oliva in pezzi e peperoncino con peperoncino e semi di finocchio - un vero trionfo di sapori!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5362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CA1DF967-D5F1-6490-565D-94FD675F2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72960F-46ED-173F-5C14-1F6CCECCA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587" y="2175082"/>
            <a:ext cx="10942820" cy="2507835"/>
          </a:xfrm>
          <a:solidFill>
            <a:schemeClr val="bg1"/>
          </a:solidFill>
          <a:ln>
            <a:solidFill>
              <a:srgbClr val="00B050"/>
            </a:solidFill>
          </a:ln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L'esperienza culinaria non si è fermata alla presentazione: abbiamo avuto il piacere di assaggiare questi capolavori spalmandoli sul pane fresco, un abbinamento semplice ma che ha saputo esaltare ogni singola nota di sapore. Al termine dell'assaggio, i Signori Paolo e Piero ci hanno generosamente regalato un barattolo delle loro prelibate salse di olive. L’omaggio è stato accompagnato all’invito a elaborare una ricetta con l'aiuto della nostra famiglia. 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seguito, la descrizione di alcune ricette.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1545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8DCB52EB-B3F5-37FD-5034-E2EBFA9B7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744BE51-9EED-4139-41A7-10BF8A6CD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793" t="9797" r="15032" b="13367"/>
          <a:stretch/>
        </p:blipFill>
        <p:spPr>
          <a:xfrm>
            <a:off x="2372139" y="0"/>
            <a:ext cx="7142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78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230A718-C2DA-8357-BB07-C2A656E98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Segnaposto contenuto 3" descr="Immagine che contiene testo, piatto, cibo, Fast food&#10;&#10;Descrizione generata automaticamente">
            <a:extLst>
              <a:ext uri="{FF2B5EF4-FFF2-40B4-BE49-F238E27FC236}">
                <a16:creationId xmlns:a16="http://schemas.microsoft.com/office/drawing/2014/main" id="{2B03E1EE-6DE9-AE40-DEA0-EB6024131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7" t="11197" r="15607" b="10936"/>
          <a:stretch/>
        </p:blipFill>
        <p:spPr bwMode="auto">
          <a:xfrm>
            <a:off x="3087757" y="0"/>
            <a:ext cx="5923721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3938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F2F6297-2FC2-610A-3B84-B7D6088A5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60F3407-15FA-9069-92F2-4C7831EF8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-13253"/>
            <a:ext cx="5181431" cy="685800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5EBE4C9-835F-D0FE-04C0-F68CFCAAC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031" y="-13253"/>
            <a:ext cx="5923891" cy="68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03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</TotalTime>
  <Words>1199</Words>
  <Application>Microsoft Office PowerPoint</Application>
  <PresentationFormat>Widescreen</PresentationFormat>
  <Paragraphs>27</Paragraphs>
  <Slides>10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Tema di Office</vt:lpstr>
      <vt:lpstr>Il RicettOlio di tutti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ricettolio di tutti</dc:title>
  <dc:creator>IRENE DE PROSPERIS</dc:creator>
  <cp:lastModifiedBy>IRENE DE PROSPERIS</cp:lastModifiedBy>
  <cp:revision>11</cp:revision>
  <dcterms:created xsi:type="dcterms:W3CDTF">2024-03-26T18:24:58Z</dcterms:created>
  <dcterms:modified xsi:type="dcterms:W3CDTF">2024-03-27T18:49:32Z</dcterms:modified>
</cp:coreProperties>
</file>